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72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533D6-432F-4AF7-AA73-B16B91CB1D58}" type="datetimeFigureOut">
              <a:rPr lang="pt-PT" smtClean="0"/>
              <a:t>21-02-2018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13E78-CCDF-475C-A1F4-D0F66CE33FC2}" type="slidenum">
              <a:rPr lang="pt-PT" smtClean="0"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" y="0"/>
            <a:ext cx="9131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5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" y="0"/>
            <a:ext cx="9139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"/>
            <a:ext cx="9144000" cy="6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0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0</Words>
  <Application>Microsoft Office PowerPoint</Application>
  <PresentationFormat>Apresentação no Ecrã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0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CMC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Sonia.OlIVEIRA</dc:creator>
  <cp:lastModifiedBy>Sónia Oliveira (GRE-Constância)</cp:lastModifiedBy>
  <cp:revision>31</cp:revision>
  <dcterms:created xsi:type="dcterms:W3CDTF">2014-03-24T09:00:46Z</dcterms:created>
  <dcterms:modified xsi:type="dcterms:W3CDTF">2018-02-21T09:19:06Z</dcterms:modified>
</cp:coreProperties>
</file>